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0" r:id="rId8"/>
    <p:sldId id="261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C306CB-4708-668C-4683-E92C761CEBA2}" v="75" dt="2025-06-16T20:08:14.918"/>
    <p1510:client id="{D0F1233A-5E57-C4E3-5380-3D4B6E196A0B}" v="424" dt="2025-06-17T02:36:30.219"/>
    <p1510:client id="{E6923034-79DF-2D98-9876-97C0AD29919F}" v="10" dt="2025-06-16T19:54:40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uizricardo.org/tag/cs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JavaScript-logo.pn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esa com vários pratos de comida&#10;&#10;O conteúdo gerado por IA pode estar incorreto.">
            <a:extLst>
              <a:ext uri="{FF2B5EF4-FFF2-40B4-BE49-F238E27FC236}">
                <a16:creationId xmlns:a16="http://schemas.microsoft.com/office/drawing/2014/main" id="{E538C583-622E-6CFC-8268-289BB0E7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2"/>
          <a:stretch>
            <a:fillRect/>
          </a:stretch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863" y="5234320"/>
            <a:ext cx="5198489" cy="752217"/>
          </a:xfrm>
        </p:spPr>
        <p:txBody>
          <a:bodyPr anchor="b">
            <a:normAutofit/>
          </a:bodyPr>
          <a:lstStyle/>
          <a:p>
            <a:pPr algn="l"/>
            <a:r>
              <a:rPr lang="pt-BR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Projeto A3: Nutri Fácil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Plataforma de Nutrição e Bem-Estar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71" y="-1"/>
            <a:ext cx="9144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94216-EDD5-006B-6C2F-3430F9142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76" y="609600"/>
            <a:ext cx="269675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400" b="1" i="1" err="1">
                <a:latin typeface="Times New Roman"/>
                <a:cs typeface="Times New Roman"/>
              </a:rPr>
              <a:t>Desenvolvido</a:t>
            </a:r>
            <a:r>
              <a:rPr lang="en-US" sz="3400" b="1" i="1" dirty="0">
                <a:latin typeface="Times New Roman"/>
                <a:cs typeface="Times New Roman"/>
              </a:rPr>
              <a:t> </a:t>
            </a:r>
            <a:r>
              <a:rPr lang="en-US" sz="3400" b="1" i="1" err="1">
                <a:latin typeface="Times New Roman"/>
                <a:cs typeface="Times New Roman"/>
              </a:rPr>
              <a:t>por</a:t>
            </a:r>
            <a:r>
              <a:rPr lang="en-US" sz="3400" b="1" i="1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C3C94-45B2-A3D5-C299-84A1BAA7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75" y="2194102"/>
            <a:ext cx="2369056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Israel Silva Fonseca - 4231922100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Marcio Henrique Palhares De Lima - 422141544 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Henrique Vieira Martins – 42115818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Breno Vinícius Oliveira Sousa - 42123877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</p:txBody>
      </p:sp>
      <p:pic>
        <p:nvPicPr>
          <p:cNvPr id="4" name="Imagem 3" descr="Frutas e verduras&#10;&#10;O conteúdo gerado por IA pode estar incorreto.">
            <a:extLst>
              <a:ext uri="{FF2B5EF4-FFF2-40B4-BE49-F238E27FC236}">
                <a16:creationId xmlns:a16="http://schemas.microsoft.com/office/drawing/2014/main" id="{FA5DA18C-132D-21DB-9A52-70CE2924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66" r="10851" b="-1"/>
          <a:stretch>
            <a:fillRect/>
          </a:stretch>
        </p:blipFill>
        <p:spPr>
          <a:xfrm>
            <a:off x="3711141" y="1"/>
            <a:ext cx="5432859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25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56" y="1096869"/>
            <a:ext cx="2712684" cy="613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553" r="17237"/>
          <a:stretch>
            <a:fillRect/>
          </a:stretch>
        </p:blipFill>
        <p:spPr>
          <a:xfrm>
            <a:off x="4713674" y="578738"/>
            <a:ext cx="3697765" cy="5670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2333297"/>
            <a:ext cx="3464715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O </a:t>
            </a:r>
            <a:r>
              <a:rPr lang="en-US" sz="1800" err="1">
                <a:latin typeface="Times New Roman"/>
                <a:cs typeface="Times New Roman"/>
              </a:rPr>
              <a:t>projeto</a:t>
            </a:r>
            <a:r>
              <a:rPr lang="en-US" sz="1800" dirty="0">
                <a:latin typeface="Times New Roman"/>
                <a:cs typeface="Times New Roman"/>
              </a:rPr>
              <a:t> Nutri </a:t>
            </a:r>
            <a:r>
              <a:rPr lang="en-US" sz="1800" err="1">
                <a:latin typeface="Times New Roman"/>
                <a:cs typeface="Times New Roman"/>
              </a:rPr>
              <a:t>Fácil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plataforma</a:t>
            </a:r>
            <a:r>
              <a:rPr lang="en-US" sz="1800" dirty="0">
                <a:latin typeface="Times New Roman"/>
                <a:cs typeface="Times New Roman"/>
              </a:rPr>
              <a:t> digital </a:t>
            </a:r>
            <a:r>
              <a:rPr lang="en-US" sz="1800" err="1">
                <a:latin typeface="Times New Roman"/>
                <a:cs typeface="Times New Roman"/>
              </a:rPr>
              <a:t>voltada</a:t>
            </a:r>
            <a:r>
              <a:rPr lang="en-US" sz="1800" dirty="0">
                <a:latin typeface="Times New Roman"/>
                <a:cs typeface="Times New Roman"/>
              </a:rPr>
              <a:t> à </a:t>
            </a:r>
            <a:r>
              <a:rPr lang="en-US" sz="1800" err="1">
                <a:latin typeface="Times New Roman"/>
                <a:cs typeface="Times New Roman"/>
              </a:rPr>
              <a:t>nutrição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promoção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hábitos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saudáveis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endParaRPr lang="pt-BR" sz="180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Ela </a:t>
            </a:r>
            <a:r>
              <a:rPr lang="en-US" sz="1800" dirty="0" err="1">
                <a:latin typeface="Times New Roman"/>
                <a:cs typeface="Times New Roman"/>
              </a:rPr>
              <a:t>foi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idealizada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dirty="0" err="1">
                <a:latin typeface="Times New Roman"/>
                <a:cs typeface="Times New Roman"/>
              </a:rPr>
              <a:t>ajudar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usuários</a:t>
            </a:r>
            <a:r>
              <a:rPr lang="en-US" sz="1800" dirty="0">
                <a:latin typeface="Times New Roman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cs typeface="Times New Roman"/>
              </a:rPr>
              <a:t>atingirem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seus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objetivos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físicos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dirty="0" err="1">
                <a:latin typeface="Times New Roman"/>
                <a:cs typeface="Times New Roman"/>
              </a:rPr>
              <a:t>manterem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alimentação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equilibrada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en-US" sz="1800" err="1">
                <a:latin typeface="Times New Roman"/>
                <a:cs typeface="Times New Roman"/>
              </a:rPr>
              <a:t>proposta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criar</a:t>
            </a:r>
            <a:r>
              <a:rPr lang="en-US" sz="1800" dirty="0">
                <a:latin typeface="Times New Roman"/>
                <a:cs typeface="Times New Roman"/>
              </a:rPr>
              <a:t> um </a:t>
            </a:r>
            <a:r>
              <a:rPr lang="en-US" sz="1800" err="1">
                <a:latin typeface="Times New Roman"/>
                <a:cs typeface="Times New Roman"/>
              </a:rPr>
              <a:t>ambiente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acessível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prático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confiável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err="1">
                <a:latin typeface="Times New Roman"/>
                <a:cs typeface="Times New Roman"/>
              </a:rPr>
              <a:t>acompanhamento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personalizado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planos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alimentares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rotinas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exercícios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0" y="327025"/>
            <a:ext cx="3875483" cy="1946274"/>
          </a:xfrm>
        </p:spPr>
        <p:txBody>
          <a:bodyPr anchor="b">
            <a:normAutofit/>
          </a:bodyPr>
          <a:lstStyle/>
          <a:p>
            <a:r>
              <a:rPr lang="pt-BR" sz="3100" b="1" i="1">
                <a:latin typeface="Times New Roman"/>
                <a:cs typeface="Times New Roman"/>
              </a:rPr>
              <a:t>Motivação</a:t>
            </a:r>
            <a:endParaRPr lang="pt-BR" sz="31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600" dirty="0">
                <a:latin typeface="Times New Roman"/>
                <a:cs typeface="Times New Roman"/>
              </a:rPr>
              <a:t>O crescente interesse por qualidade de vida, alimentação saudável e prática de atividades físicas impulsionou o desenvolvimento do Nutri Fácil. 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  <a:p>
            <a:r>
              <a:rPr lang="pt-BR" sz="1600" dirty="0">
                <a:latin typeface="Times New Roman"/>
                <a:cs typeface="Times New Roman"/>
              </a:rPr>
              <a:t>A falta de soluções acessíveis e personalizadas motivou a criação de uma plataforma simples, responsiva e eficaz para diversos perfis de usuários.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 descr="Tigela de cereais">
            <a:extLst>
              <a:ext uri="{FF2B5EF4-FFF2-40B4-BE49-F238E27FC236}">
                <a16:creationId xmlns:a16="http://schemas.microsoft.com/office/drawing/2014/main" id="{7EBC60D4-1EE9-4903-197F-1AA60AE9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7" r="27836" b="-2"/>
          <a:stretch>
            <a:fillRect/>
          </a:stretch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11AF-5A05-2B46-68B1-61A7FEB5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088"/>
            <a:ext cx="8229600" cy="1143000"/>
          </a:xfrm>
        </p:spPr>
        <p:txBody>
          <a:bodyPr/>
          <a:lstStyle/>
          <a:p>
            <a:r>
              <a:rPr lang="pt-BR" b="1" i="1" dirty="0">
                <a:latin typeface="Times New Roman"/>
                <a:ea typeface="Calibri"/>
                <a:cs typeface="Calibri"/>
              </a:rPr>
              <a:t>Como Funciona?</a:t>
            </a:r>
            <a:endParaRPr lang="pt-BR" b="1" i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36D-1BE2-14A4-C1C2-FD0857DA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95400"/>
            <a:ext cx="4286250" cy="34686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sz="1800" b="1" dirty="0">
                <a:latin typeface="Times New Roman"/>
                <a:ea typeface="+mn-lt"/>
                <a:cs typeface="+mn-lt"/>
              </a:rPr>
              <a:t>Cadastro do Usuário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 O usuário entra no site e preenche um perfil com informações como:</a:t>
            </a:r>
            <a:endParaRPr lang="pt-BR" sz="1800">
              <a:latin typeface="Times New Roman"/>
              <a:cs typeface="Times New Roman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Idade, peso, altura, sexo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Objetivo (emagrecer, ganhar massa)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Restrições alimentares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Recebe Recomendações Personalizadas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Com base nesse perfil, o sistema gera: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800" b="1" dirty="0">
                <a:latin typeface="Times New Roman"/>
                <a:ea typeface="+mn-lt"/>
                <a:cs typeface="+mn-lt"/>
              </a:rPr>
              <a:t>plano alimentar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ideal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800" b="1" dirty="0">
                <a:latin typeface="Times New Roman"/>
                <a:ea typeface="+mn-lt"/>
                <a:cs typeface="+mn-lt"/>
              </a:rPr>
              <a:t>treino personalizado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(em casa ou academia)</a:t>
            </a:r>
            <a:endParaRPr lang="pt-BR" sz="1800">
              <a:latin typeface="Times New Roman"/>
              <a:cs typeface="Times New Roman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Dicas e receitas saudáveis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para o dia a dia</a:t>
            </a:r>
            <a:endParaRPr lang="pt-BR" sz="1800">
              <a:latin typeface="Times New Roman"/>
              <a:cs typeface="Times New Roman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1BAA-3E20-FCCC-F7A1-DF4EDA82932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838700" y="1209675"/>
            <a:ext cx="4095750" cy="54784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800" b="1" dirty="0">
                <a:latin typeface="Times New Roman"/>
                <a:ea typeface="+mn-lt"/>
                <a:cs typeface="+mn-lt"/>
              </a:rPr>
              <a:t>Acompanhamento Diário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O usuário pode: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Ver o cardápio e treino do dia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Marcar o que já foi feito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Acompanhar o progresso (peso, metas, gráficos)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Área Premium (para assinantes)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Quem assina tem acesso a: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Vídeos e conteúdos exclusivos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Artigos de especialistas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Planos mais detalhados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Suporte com nutricionista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Funciona em qualquer dispositivo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O site é responsivo: pode ser usado no celular, tablet ou computador.</a:t>
            </a:r>
            <a:endParaRPr lang="pt-BR" sz="1800" dirty="0"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Imagem 5" descr="Tigela com salada e frutas&#10;&#10;O conteúdo gerado por IA pode estar incorreto.">
            <a:extLst>
              <a:ext uri="{FF2B5EF4-FFF2-40B4-BE49-F238E27FC236}">
                <a16:creationId xmlns:a16="http://schemas.microsoft.com/office/drawing/2014/main" id="{BDDC4C49-B2BB-681C-0A35-8CBA156B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4762500"/>
            <a:ext cx="27336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pt-BR" sz="3700" b="1" i="1">
                <a:latin typeface="Times New Roman"/>
                <a:cs typeface="Times New Roman"/>
              </a:rPr>
              <a:t>Desenvolvimento</a:t>
            </a:r>
            <a:endParaRPr lang="pt-BR" sz="3700" b="1" i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Picture 3" descr="photo-1521737604893-d14cc237f11d.jpeg"/>
          <p:cNvPicPr>
            <a:picLocks noChangeAspect="1"/>
          </p:cNvPicPr>
          <p:nvPr/>
        </p:nvPicPr>
        <p:blipFill>
          <a:blip r:embed="rId2"/>
          <a:srcRect l="19507" r="36679" b="2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O desenvolvimento foi dividido em etapas: </a:t>
            </a:r>
            <a:r>
              <a:rPr lang="pt-BR" sz="1700" b="1" i="1" dirty="0">
                <a:latin typeface="Times New Roman"/>
                <a:cs typeface="Times New Roman"/>
              </a:rPr>
              <a:t>Planejamento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Criação do layout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Codificação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Testes e Lançamento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Tecnologias utilizadas incluíram </a:t>
            </a:r>
            <a:r>
              <a:rPr lang="pt-BR" sz="1700" b="1" dirty="0">
                <a:latin typeface="Times New Roman"/>
                <a:cs typeface="Times New Roman"/>
              </a:rPr>
              <a:t>HTML5 e CSS3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Frontend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err="1">
                <a:latin typeface="Times New Roman"/>
                <a:cs typeface="Times New Roman"/>
              </a:rPr>
              <a:t>JavaScript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Backend</a:t>
            </a:r>
            <a:r>
              <a:rPr lang="pt-BR" sz="1700" i="1" dirty="0">
                <a:latin typeface="Times New Roman"/>
                <a:cs typeface="Times New Roman"/>
              </a:rPr>
              <a:t> </a:t>
            </a:r>
            <a:r>
              <a:rPr lang="pt-BR" sz="1700" dirty="0">
                <a:latin typeface="Times New Roman"/>
                <a:cs typeface="Times New Roman"/>
              </a:rPr>
              <a:t>e uma </a:t>
            </a:r>
            <a:r>
              <a:rPr lang="pt-BR" sz="1700" i="1" dirty="0">
                <a:latin typeface="Times New Roman"/>
                <a:cs typeface="Times New Roman"/>
              </a:rPr>
              <a:t>Estrutura Modular</a:t>
            </a:r>
            <a:r>
              <a:rPr lang="pt-BR" sz="1700" dirty="0">
                <a:latin typeface="Times New Roman"/>
                <a:cs typeface="Times New Roman"/>
              </a:rPr>
              <a:t> </a:t>
            </a:r>
            <a:r>
              <a:rPr lang="pt-BR" sz="1700" b="1" dirty="0">
                <a:latin typeface="Times New Roman"/>
                <a:cs typeface="Times New Roman"/>
              </a:rPr>
              <a:t>escalável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  <a:p>
            <a:r>
              <a:rPr lang="pt-BR" sz="1700" dirty="0">
                <a:latin typeface="Times New Roman"/>
                <a:cs typeface="Times New Roman"/>
              </a:rPr>
              <a:t>A equipe trabalhou de forma colaborativa para garantir usabilidade, desempenho e confiabilidade.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Resultados</a:t>
            </a:r>
            <a:endParaRPr lang="pt-BR" sz="35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A plataforma oferece planos de treino e alimentação personalizados, sugestões de receitas saudáveis, área exclusiva para assinantes e interface responsiva.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Após testes, a versão inicial foi lançada com feedbacks positivos dos usuários, validando a proposta do projeto.</a:t>
            </a:r>
          </a:p>
        </p:txBody>
      </p:sp>
      <p:pic>
        <p:nvPicPr>
          <p:cNvPr id="4" name="Picture 3" descr="photo-1532619187608-e5375cab36aa.jpeg"/>
          <p:cNvPicPr>
            <a:picLocks noChangeAspect="1"/>
          </p:cNvPicPr>
          <p:nvPr/>
        </p:nvPicPr>
        <p:blipFill>
          <a:blip r:embed="rId2"/>
          <a:srcRect l="4157" r="51292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/>
              <a:t>Considerações Finais</a:t>
            </a:r>
            <a:endParaRPr lang="pt-BR" b="1" i="1">
              <a:ea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/>
              <a:t>O Nutri Fácil já se mostra uma solução promissora para promover bem-estar. </a:t>
            </a:r>
          </a:p>
          <a:p>
            <a:r>
              <a:rPr lang="pt-BR" sz="1700"/>
              <a:t>Com arquitetura flexível, estão previstas futuras melhorias como integração com APIs de saúde, vídeos interativos e chat com nutricionistas. </a:t>
            </a:r>
          </a:p>
          <a:p>
            <a:r>
              <a:rPr lang="pt-BR" sz="1700"/>
              <a:t>O projeto reforça o poder da tecnologia como aliada da saúde.</a:t>
            </a: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/>
          <a:srcRect l="18588" r="1467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72352-2B14-5616-66D4-8ECB1494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5279509"/>
            <a:ext cx="7280934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>
                <a:latin typeface="Times New Roman"/>
                <a:cs typeface="Times New Roman"/>
              </a:rPr>
              <a:t>Tecnologias </a:t>
            </a:r>
            <a:r>
              <a:rPr lang="en-US" sz="3100" err="1">
                <a:latin typeface="Times New Roman"/>
                <a:cs typeface="Times New Roman"/>
              </a:rPr>
              <a:t>Utilizadas</a:t>
            </a:r>
            <a:endParaRPr lang="en-US" sz="3100">
              <a:latin typeface="Times New Roman"/>
              <a:cs typeface="Times New Roman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36DFAE0-D05B-E795-B9EC-DB1650AB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33417" y="1201506"/>
            <a:ext cx="2132931" cy="2991947"/>
          </a:xfrm>
          <a:prstGeom prst="rect">
            <a:avLst/>
          </a:prstGeom>
        </p:spPr>
      </p:pic>
      <p:pic>
        <p:nvPicPr>
          <p:cNvPr id="13" name="Imagem 12" descr="powerpoint [ Download - Logo - icon ] png svg logo download">
            <a:extLst>
              <a:ext uri="{FF2B5EF4-FFF2-40B4-BE49-F238E27FC236}">
                <a16:creationId xmlns:a16="http://schemas.microsoft.com/office/drawing/2014/main" id="{2992380C-A101-B5F2-6351-95E0F02E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48" y="1631014"/>
            <a:ext cx="2132931" cy="2132931"/>
          </a:xfrm>
          <a:prstGeom prst="rect">
            <a:avLst/>
          </a:prstGeom>
        </p:spPr>
      </p:pic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D31F904-80EB-8DE6-554F-7BDEE5F7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1878" y="1631014"/>
            <a:ext cx="2132931" cy="21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Projeto A3: Nutri Fácil</vt:lpstr>
      <vt:lpstr>Desenvolvido por:</vt:lpstr>
      <vt:lpstr>Introdução</vt:lpstr>
      <vt:lpstr>Motivação</vt:lpstr>
      <vt:lpstr>Como Funciona?</vt:lpstr>
      <vt:lpstr>Desenvolvimento</vt:lpstr>
      <vt:lpstr>Resultados</vt:lpstr>
      <vt:lpstr>Considerações Finais</vt:lpstr>
      <vt:lpstr>Tecnologias Utilizadas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285</cp:revision>
  <dcterms:created xsi:type="dcterms:W3CDTF">2013-01-27T09:14:16Z</dcterms:created>
  <dcterms:modified xsi:type="dcterms:W3CDTF">2025-06-17T02:37:15Z</dcterms:modified>
  <cp:category/>
</cp:coreProperties>
</file>